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7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4"/>
    <p:restoredTop sz="95037"/>
  </p:normalViewPr>
  <p:slideViewPr>
    <p:cSldViewPr snapToGrid="0">
      <p:cViewPr varScale="1">
        <p:scale>
          <a:sx n="86" d="100"/>
          <a:sy n="86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1038F-59A1-34FB-4150-2E3D50412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6646F-3F6C-CB08-A52A-2174663BC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C5D5F-1D15-F10B-C8D7-975695E8A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4633C-6D49-71D5-BE0A-80103A3C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51CC4-4CE7-BFE5-0551-D821D2EC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5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FD16-A2FC-318B-ED54-8FAA585B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5AC10-2106-9BF8-7878-CC0E9129D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E7DE6-3D96-B338-9828-CE653197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E49A3-7290-AE2B-1174-184F7F67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EA511-361E-64CE-162D-3A06A0F0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6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4E576-0906-3893-0AB5-ADCDD084F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12BA0-3522-159D-4032-363193836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457DC-D163-C3A3-3B26-8902924D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B37C6-0900-5B29-D36B-87285E02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C7B48-1CFC-D4C8-489A-0C6067FF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6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D1C9-CD5B-121F-68AF-3D67BC12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48F7-8841-822B-0FCF-87A188FD2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B9575-AF51-A7A1-1B59-18B0B8F5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CC31D-B495-A0CB-042C-4220B8EC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AE3FC-E531-3AFF-D0A0-D9431D53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4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A242-A059-844C-9E77-5D9D4509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E876A-4EE6-0C35-BFEA-DF0B8FAAF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62AE4-83F0-4722-7358-6AFD5EC8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6282-8783-3234-6191-152D009B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4F2A8-66C4-2304-6BA4-84D82CC8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2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FDE1-5C88-45F2-EA02-BDBD585D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7F320-99BF-F0DA-221B-4B98EDA55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7F214-33F4-273E-16EF-5498814F3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D8710-3E4F-E134-AF6A-3F58586E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EE942-3FED-6BD8-8DB5-A4487CFB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1D79A-2DFB-92BC-9D80-84817904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6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061A5-E2A1-BC9E-A8FD-CF1A4A10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4AFA2-A3D3-789E-3477-FD21A7F56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C7E9C-0B60-C622-C166-2166A65E8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1B185-7D19-5EB0-D178-2F2BE620F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1DBC8-5248-D8DF-4317-B3BF351CB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A2F419-4673-B1FC-C7D2-5736F263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77841-901E-E66E-69E7-80ED6474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4001F-60D7-46CE-6E4B-5F350461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9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DA079-7E6F-A927-E2F8-9C4D626D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E83F7-819E-7B0F-8909-A808BEF9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7DC28-EB3B-CB41-BF58-7BD8C2EE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6604C-113D-EF3E-2E12-C64E53A3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7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4B886-2468-ADC0-C367-6116C1A0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D8FD5-61FC-A1A4-BBD8-FE8243C5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74DBE-A36E-782F-6489-F1E03E5E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8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9D44-9C5D-55B9-472D-5ACD254B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050C5-D44B-EDB9-2F1F-904A43A5B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76B60-8D73-4E66-DA9A-45CD4C0EF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5E6D1-13A7-D31D-852D-847ED467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083FF-3778-F009-5D55-42146B39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3F136-4216-8898-BD42-4A3C5929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8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1122-48B2-43FA-D579-22E8BA718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9679A-4DBF-F436-9FDF-99D538256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8F22B-8A98-F05A-2590-FBCF34185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73DD4-1677-52EE-6050-16CBBD6C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10FF7-D0DE-8FD0-9ED9-AD0AD605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1096F-414F-58BD-8304-E15CA709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3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F4634-845B-65A5-978A-B473CBF6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172B3-5DCA-DF92-19B1-448AC7159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EA109-D1D6-DD97-74AE-272F9A55B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89E44-F42D-FA42-AEC9-9BB259EA62AE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E2348-0063-616E-EF67-15DDF32C6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22045-D9B2-772B-9BF6-AF1B0FB9F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FAB2-B7F3-E549-A191-A9FAF52EF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9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52E-CD76-B9CC-71F0-C8A23DA80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A796D-9BCF-F574-8D1C-33ABBEC70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5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768-5AE5-7920-499D-1C64B4EA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FA188A-E9A5-A66B-99E1-F0C781D4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527"/>
            <a:ext cx="10515600" cy="59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2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4BA1-5B43-8776-ACE2-37DCAC64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4CF45-782B-E193-CE5D-235D65BFB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8729-F342-8F6A-19B3-29AE89B6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D05BE-C365-0C45-2BBD-8CADB51A3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392F-A588-532C-4169-2E16480E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3291-B9B8-E6FD-3D36-3667BEC4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3B325A-49C0-AE3E-C0DA-76A63A3A7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365125"/>
            <a:ext cx="10411690" cy="61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3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FF6C1-7AC7-7D74-6E85-5826858C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726D3-F1E2-ADE4-8F0F-6C16F03DC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10326-F92F-B52A-3435-48512B1A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5" y="365125"/>
            <a:ext cx="1096587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0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35A6-61C2-6DE4-9719-A87F095A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DB7DA3-F744-CD0B-7E37-039985079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436" y="365125"/>
            <a:ext cx="1063336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5F80-63A0-DFEB-BFDE-DF616C0E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EA6A56-212B-0608-D9D8-8F5AE362A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291" y="1288473"/>
            <a:ext cx="10903527" cy="48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49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B3F4-D2BF-7B7B-C043-330335DF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2A3D4B-361A-AA57-B0FA-84C43C201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2DEF-FCBB-C918-87DD-6B6C226B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F82C62-E2CF-4174-E757-74DBDD32E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0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7FEF-EE48-1CC6-964D-0A6219E1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7E48F-7662-C3E6-8FA9-A96986067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400"/>
            <a:ext cx="10515599" cy="60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2382-EC3B-D868-44C9-37C9F279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91D5DA-0496-0731-B1E2-3BD160C12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7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C401-FA6C-73DF-A0A9-096B5613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CE2EB-511B-36C5-F66A-DA6DABE5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976DB-7E70-4FEE-4C5B-C05A96DD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578B-5353-9C38-F207-890EC642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D4DA53-C807-6EE2-9A92-0EB0D1873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24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371D-09D2-C267-2FF7-3B33794D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84C73-EA1C-A2F7-BCD6-995852161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9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C957-AAEA-2AA7-89E3-968E804C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4E33D7-BDEE-609B-9743-70DABD5EE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59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C5EE-55B6-370F-91D5-1ABF70FD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B1E8B3-3B0E-4D66-C6A2-713120169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0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E555-6D5B-D985-BE3F-BB8E6616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4702D4-A41E-0FE9-BE97-D400CB393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673"/>
            <a:ext cx="10515600" cy="59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7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6B26D-3B07-28EC-2C58-F08E016E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76B324-D85B-FE23-BA33-E75E7E70D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310" y="365125"/>
            <a:ext cx="1071649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43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B451-46C4-7304-27C5-BF5A2D3F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EE889B-1520-7EE0-6A82-DE83523CA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673"/>
            <a:ext cx="10515600" cy="59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B8A7-8792-CCA3-EDC1-511703BF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6D32C0-9FBB-647D-F86A-90B6E73E0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206"/>
            <a:ext cx="10515600" cy="58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9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2C00-8059-5448-1566-02E6AA89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815432-06A0-1E95-5D9A-D61DEAAB9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6254"/>
            <a:ext cx="10515600" cy="59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4EB3B-4343-6569-497F-B8B2C9C5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C04BDA-C5B5-3CE6-966A-0FAE76E0A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109"/>
            <a:ext cx="10515599" cy="59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4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CDF7-7A17-469C-68B7-5B9CB2476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F3E2-62AF-C130-EE5A-AB25BFC4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B004F-98C3-5F1B-E558-BE39A73A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81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11C1-72DC-B40A-9D68-1A36E7CB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BCDF3B-354A-878C-9BC5-4663E8D7E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236"/>
            <a:ext cx="10515599" cy="59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5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8389-9E09-E484-EAC5-CC2CE76B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1F5A5B-D3CF-7463-5876-456C7BF7B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10" y="193964"/>
            <a:ext cx="11021290" cy="598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86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B52E-86C2-6AF5-C85D-3FB25E76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C0ACAF-A2C3-043E-2DED-B72476BE3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964" y="365125"/>
            <a:ext cx="1039783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53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4DE9-978A-9240-EC35-20557090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9CE932-4168-ADED-14A7-5BE1E9875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6255"/>
            <a:ext cx="10515600" cy="60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90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55F9-31B8-D836-FAB4-19A3EA6A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A653DE-B17E-BE95-DC0D-EFDD052E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527"/>
            <a:ext cx="10515600" cy="59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AE69-CE49-278B-36F4-CD73C379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83E875-CB85-56D0-EF1F-1EB7F5220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117369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4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EBFC-713C-737A-5F0F-64288163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C9B4E6-40BE-6359-8F2D-7A5B1FA1E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74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592E-B3E8-B911-8103-F324E78D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854D67-BCF3-26E7-C1F8-79B183AD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44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3E1D-6BF5-0D1C-BDF5-CD6BCCAB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661EA4-EB82-B596-07BB-AA5B30576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436" y="198870"/>
            <a:ext cx="1063336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0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683B-375F-906E-2817-84613B78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DADC31-610D-2FD4-9505-75193BD2D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41169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7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030F-99C9-2948-36DC-129E2568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36C3FD-48B7-2C7B-CA5E-00416CC9C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236"/>
            <a:ext cx="10515599" cy="59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14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FA34-CDBC-940B-C971-D587F23C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778983-833E-BD1C-A9AB-A0750EA53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236"/>
            <a:ext cx="10515599" cy="59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5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BFDA-BB8B-EC98-5D89-B041FFC9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3C4054-008A-0E4F-C445-EF95738F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1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99D7-F277-E953-F6EC-469AD81E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83D858-D84B-17C0-25C1-1F9123B21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818"/>
            <a:ext cx="10515599" cy="59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63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EE91-4754-C01C-E2FC-96D33F80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BD0B5-BA7C-4424-A8DE-84BB64AC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1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7B0B-C7D3-D3CE-3C83-F99134AC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1FA304-B8A8-E0E4-E2D7-F4D42F9C9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34241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C567-7C56-9A27-A0C6-EA9038ED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765843-93C5-C4E5-0416-AD9B3C77F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1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36F1-021C-EBA3-64E3-4CD0C67F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5290CA-B9D2-48CA-A884-7447BB930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436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0642-D80F-DD0A-E9F6-0BC8B6AF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D41E6-5A2E-BA44-F867-B8E2368F7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8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0DF8-4C45-B2F0-9FD4-F18D8D01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5F9223-2663-0FDA-235A-BCF1E6478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</Words>
  <Application>Microsoft Macintosh PowerPoint</Application>
  <PresentationFormat>Widescreen</PresentationFormat>
  <Paragraphs>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</dc:title>
  <dc:creator>Rishav Singh</dc:creator>
  <cp:lastModifiedBy>Rishav Singh</cp:lastModifiedBy>
  <cp:revision>1</cp:revision>
  <dcterms:created xsi:type="dcterms:W3CDTF">2024-11-02T11:13:11Z</dcterms:created>
  <dcterms:modified xsi:type="dcterms:W3CDTF">2024-11-02T13:00:30Z</dcterms:modified>
</cp:coreProperties>
</file>